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142035-4445-E84F-B48B-5A835097573A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1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3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6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5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3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18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2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EECEB25-5E01-9748-A5BC-C5D62FF3967A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D7F7C75-BC16-6B47-81FC-6EFDCE144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7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jpe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foundry-incubator/service-fabrik-broker/blob/master/README.md" TargetMode="External"/><Relationship Id="rId2" Type="http://schemas.openxmlformats.org/officeDocument/2006/relationships/hyperlink" Target="https://github.com/cloudfoundry-incubator/service-fabrik-bro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foundry.slack.com/messages/C814KVC59/" TargetMode="External"/><Relationship Id="rId5" Type="http://schemas.openxmlformats.org/officeDocument/2006/relationships/hyperlink" Target="https://github.com/cloudfoundry-incubator/service-fabrik-broker/blob/master/SF2.0.md" TargetMode="External"/><Relationship Id="rId4" Type="http://schemas.openxmlformats.org/officeDocument/2006/relationships/hyperlink" Target="https://github.com/cloudfoundry-incubator/service-fabrik-broker/blob/master/README.md#launch-the-manag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5149-DE7D-824A-9E39-CD4D75C37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51819"/>
          </a:xfrm>
        </p:spPr>
        <p:txBody>
          <a:bodyPr anchor="b">
            <a:normAutofit/>
          </a:bodyPr>
          <a:lstStyle/>
          <a:p>
            <a:r>
              <a:rPr lang="en-US" sz="6000" dirty="0"/>
              <a:t>Service Fabrik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DFD3D-DD4C-E44F-8F57-ACEAA4D67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622" y="5006151"/>
            <a:ext cx="7571725" cy="768116"/>
          </a:xfrm>
        </p:spPr>
        <p:txBody>
          <a:bodyPr anchor="t">
            <a:normAutofit fontScale="92500"/>
          </a:bodyPr>
          <a:lstStyle/>
          <a:p>
            <a:r>
              <a:rPr lang="en-US" sz="2800" dirty="0">
                <a:solidFill>
                  <a:srgbClr val="8CD6E4"/>
                </a:solidFill>
              </a:rPr>
              <a:t>An Incubation Project under Cloud Foundry Extension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5A1F-8964-9E4E-98BB-7CE14FEA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Service Fabrik?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F6DE3-DDF4-DC4E-8396-B9FD4BFDA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43" y="627997"/>
            <a:ext cx="7315200" cy="5592862"/>
          </a:xfrm>
        </p:spPr>
        <p:txBody>
          <a:bodyPr>
            <a:noAutofit/>
          </a:bodyPr>
          <a:lstStyle/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OSBAPI Complaint Broker for PaaS Platforms</a:t>
            </a:r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Provisioning, managing and operating thousands of BOSH &amp; Docker based Services like PostgreSQL, MongoDB</a:t>
            </a:r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IN" b="1" dirty="0"/>
              <a:t>Kubernetes provisioning ready</a:t>
            </a:r>
            <a:endParaRPr lang="en-IN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IN" b="1" dirty="0"/>
              <a:t>Modular Design Based on Kubernetes API Server with Service Fabrik 2.0</a:t>
            </a:r>
            <a:endParaRPr lang="en-IN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IN" b="1" dirty="0"/>
              <a:t>Highly Scalable Multi Cloud Framework</a:t>
            </a:r>
            <a:endParaRPr lang="en-IN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IN" b="1" dirty="0"/>
              <a:t>Monitoring Integration with Riemann, </a:t>
            </a:r>
            <a:r>
              <a:rPr lang="en-IN" b="1" dirty="0" err="1"/>
              <a:t>InfluxDB</a:t>
            </a:r>
            <a:r>
              <a:rPr lang="en-IN" b="1" dirty="0"/>
              <a:t> and Grafana </a:t>
            </a:r>
            <a:endParaRPr lang="en-IN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IN" b="1" dirty="0"/>
              <a:t>Support for Backup &amp; Restore - Schedule Automated Backups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1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3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5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5" name="Rectangle 77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itle 68">
            <a:extLst>
              <a:ext uri="{FF2B5EF4-FFF2-40B4-BE49-F238E27FC236}">
                <a16:creationId xmlns:a16="http://schemas.microsoft.com/office/drawing/2014/main" id="{50B0B4FD-E0D1-2B49-8BE0-FDE7B91E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Fabrik Architecture</a:t>
            </a:r>
          </a:p>
        </p:txBody>
      </p:sp>
      <p:sp>
        <p:nvSpPr>
          <p:cNvPr id="90" name="Rectangle 79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1" name="Straight Connector 81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F213D4-3E4D-864D-945D-3799AF9DD848}"/>
              </a:ext>
            </a:extLst>
          </p:cNvPr>
          <p:cNvSpPr txBox="1"/>
          <p:nvPr/>
        </p:nvSpPr>
        <p:spPr>
          <a:xfrm>
            <a:off x="2393004" y="8365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7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A5356A-3538-4907-94A4-C8E424E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751B43-BCEE-4BC8-B138-B3BB87C1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1"/>
            <a:ext cx="3708400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8B4A48-8749-414E-ACEB-62F9B1D4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07952" y="758951"/>
            <a:ext cx="384048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73465-2DBE-4D7B-B54D-18CA38D81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572000"/>
            <a:ext cx="3708398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A17C8-1CD9-40A8-B61D-CCC2B885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07952" y="4572000"/>
            <a:ext cx="384048" cy="1517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110B7E-D47D-7540-9421-CBCBA601D06E}"/>
              </a:ext>
            </a:extLst>
          </p:cNvPr>
          <p:cNvSpPr/>
          <p:nvPr/>
        </p:nvSpPr>
        <p:spPr bwMode="gray">
          <a:xfrm>
            <a:off x="68094" y="77821"/>
            <a:ext cx="12052570" cy="6712085"/>
          </a:xfrm>
          <a:prstGeom prst="rect">
            <a:avLst/>
          </a:prstGeom>
          <a:solidFill>
            <a:schemeClr val="accent1"/>
          </a:solidFill>
          <a:ln w="101600" algn="ctr">
            <a:solidFill>
              <a:schemeClr val="bg2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A87686-9FDB-2543-8602-A027F181B8B4}"/>
              </a:ext>
            </a:extLst>
          </p:cNvPr>
          <p:cNvGrpSpPr/>
          <p:nvPr/>
        </p:nvGrpSpPr>
        <p:grpSpPr>
          <a:xfrm>
            <a:off x="392404" y="538319"/>
            <a:ext cx="11570581" cy="5809162"/>
            <a:chOff x="1784193" y="449464"/>
            <a:chExt cx="10185645" cy="593682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E2796E7-3419-6F4B-9535-4C498B4D69F2}"/>
                </a:ext>
              </a:extLst>
            </p:cNvPr>
            <p:cNvSpPr/>
            <p:nvPr/>
          </p:nvSpPr>
          <p:spPr bwMode="gray">
            <a:xfrm>
              <a:off x="1784193" y="2808477"/>
              <a:ext cx="6491038" cy="3577809"/>
            </a:xfrm>
            <a:prstGeom prst="roundRect">
              <a:avLst/>
            </a:prstGeom>
            <a:solidFill>
              <a:schemeClr val="tx1"/>
            </a:solidFill>
            <a:ln w="31750"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b"/>
            <a:lstStyle/>
            <a:p>
              <a:pPr marR="0" algn="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Service Fabrik Broker Framework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4E8B435-0F2C-A14D-8066-E074FDBDAEAF}"/>
                </a:ext>
              </a:extLst>
            </p:cNvPr>
            <p:cNvSpPr/>
            <p:nvPr/>
          </p:nvSpPr>
          <p:spPr bwMode="gray">
            <a:xfrm>
              <a:off x="1784194" y="1375501"/>
              <a:ext cx="6491037" cy="982991"/>
            </a:xfrm>
            <a:prstGeom prst="roundRect">
              <a:avLst/>
            </a:prstGeom>
            <a:solidFill>
              <a:schemeClr val="tx1"/>
            </a:solidFill>
            <a:ln w="31750"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Platforms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C36F592-3D75-744C-BD75-8A440255BEE1}"/>
                </a:ext>
              </a:extLst>
            </p:cNvPr>
            <p:cNvSpPr/>
            <p:nvPr/>
          </p:nvSpPr>
          <p:spPr bwMode="gray">
            <a:xfrm>
              <a:off x="10358287" y="2971317"/>
              <a:ext cx="1242224" cy="883183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Docker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398CB27-5EE6-AB4A-89EE-4E13DC80371C}"/>
                </a:ext>
              </a:extLst>
            </p:cNvPr>
            <p:cNvSpPr/>
            <p:nvPr/>
          </p:nvSpPr>
          <p:spPr bwMode="gray">
            <a:xfrm>
              <a:off x="8552988" y="2971316"/>
              <a:ext cx="1080476" cy="883183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1A5F11D-A0EA-DA47-BD5F-0C62165AEB13}"/>
                </a:ext>
              </a:extLst>
            </p:cNvPr>
            <p:cNvSpPr/>
            <p:nvPr/>
          </p:nvSpPr>
          <p:spPr bwMode="gray">
            <a:xfrm>
              <a:off x="8620599" y="4193660"/>
              <a:ext cx="1047788" cy="715716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73F9F0F-D876-C048-8705-91A9DE8843A3}"/>
                </a:ext>
              </a:extLst>
            </p:cNvPr>
            <p:cNvCxnSpPr>
              <a:cxnSpLocks/>
              <a:stCxn id="22" idx="3"/>
              <a:endCxn id="20" idx="1"/>
            </p:cNvCxnSpPr>
            <p:nvPr/>
          </p:nvCxnSpPr>
          <p:spPr>
            <a:xfrm>
              <a:off x="9633464" y="3412908"/>
              <a:ext cx="724823" cy="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8C17B81-95F6-7D44-9BDB-345517BE1E56}"/>
                </a:ext>
              </a:extLst>
            </p:cNvPr>
            <p:cNvGrpSpPr/>
            <p:nvPr/>
          </p:nvGrpSpPr>
          <p:grpSpPr>
            <a:xfrm>
              <a:off x="10979399" y="3388708"/>
              <a:ext cx="237066" cy="345440"/>
              <a:chOff x="9091012" y="2069740"/>
              <a:chExt cx="237066" cy="34544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1F69BC9-10C8-CC49-8DB0-C40FDD3B9D85}"/>
                  </a:ext>
                </a:extLst>
              </p:cNvPr>
              <p:cNvSpPr/>
              <p:nvPr/>
            </p:nvSpPr>
            <p:spPr bwMode="gray">
              <a:xfrm>
                <a:off x="9091012" y="2069740"/>
                <a:ext cx="237066" cy="34544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80" name="Picture 4" descr=" Bild in Originalgröße anzeigen  ">
                <a:extLst>
                  <a:ext uri="{FF2B5EF4-FFF2-40B4-BE49-F238E27FC236}">
                    <a16:creationId xmlns:a16="http://schemas.microsoft.com/office/drawing/2014/main" id="{CAB4EDEA-0929-8240-9EDF-C073A0C33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8877" y="2163452"/>
                <a:ext cx="202484" cy="202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46822A7-479B-3846-BFB5-8ADAABA8F529}"/>
                </a:ext>
              </a:extLst>
            </p:cNvPr>
            <p:cNvCxnSpPr>
              <a:cxnSpLocks/>
              <a:stCxn id="18" idx="2"/>
              <a:endCxn id="17" idx="0"/>
            </p:cNvCxnSpPr>
            <p:nvPr/>
          </p:nvCxnSpPr>
          <p:spPr>
            <a:xfrm flipH="1">
              <a:off x="5029712" y="2358492"/>
              <a:ext cx="1" cy="44998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46BC49BE-169A-2349-AE5B-657E6BFFFA3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13927" y="1162169"/>
              <a:ext cx="426664" cy="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05D22F1A-7412-C84F-8CE4-0C256C161214}"/>
                </a:ext>
              </a:extLst>
            </p:cNvPr>
            <p:cNvSpPr/>
            <p:nvPr/>
          </p:nvSpPr>
          <p:spPr bwMode="gray">
            <a:xfrm>
              <a:off x="3023519" y="5530936"/>
              <a:ext cx="1027446" cy="786042"/>
            </a:xfrm>
            <a:prstGeom prst="can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sz="16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A38349-E7E2-A34C-AF72-E53F158B1EF0}"/>
                </a:ext>
              </a:extLst>
            </p:cNvPr>
            <p:cNvCxnSpPr>
              <a:cxnSpLocks/>
              <a:stCxn id="70" idx="2"/>
              <a:endCxn id="31" idx="1"/>
            </p:cNvCxnSpPr>
            <p:nvPr/>
          </p:nvCxnSpPr>
          <p:spPr>
            <a:xfrm flipH="1">
              <a:off x="3537242" y="5120811"/>
              <a:ext cx="1524" cy="41012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8A4B841-9981-0145-BCFF-741CC29D8DCE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flipH="1">
              <a:off x="3538766" y="3949252"/>
              <a:ext cx="772" cy="41615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61C3C1B-A8A2-4C4B-9837-187A858A947C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7694000" y="4551518"/>
              <a:ext cx="926599" cy="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8AA8E2DE-BE05-C445-9529-B051EB8213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8510" y="3412909"/>
              <a:ext cx="1607006" cy="1199418"/>
            </a:xfrm>
            <a:prstGeom prst="bentConnector3">
              <a:avLst>
                <a:gd name="adj1" fmla="val 50903"/>
              </a:avLst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F29E9A-6ACD-8149-BCB8-F6AD7FAF425F}"/>
                </a:ext>
              </a:extLst>
            </p:cNvPr>
            <p:cNvGrpSpPr/>
            <p:nvPr/>
          </p:nvGrpSpPr>
          <p:grpSpPr>
            <a:xfrm>
              <a:off x="10692739" y="3388708"/>
              <a:ext cx="237066" cy="345440"/>
              <a:chOff x="9186056" y="2753517"/>
              <a:chExt cx="237066" cy="34544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D18C4A4-FB85-3C42-BF38-CE6D47D699F2}"/>
                  </a:ext>
                </a:extLst>
              </p:cNvPr>
              <p:cNvSpPr/>
              <p:nvPr/>
            </p:nvSpPr>
            <p:spPr bwMode="gray">
              <a:xfrm>
                <a:off x="9186056" y="2753517"/>
                <a:ext cx="237066" cy="34544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78" name="Picture 2" descr="Rabbit">
                <a:extLst>
                  <a:ext uri="{FF2B5EF4-FFF2-40B4-BE49-F238E27FC236}">
                    <a16:creationId xmlns:a16="http://schemas.microsoft.com/office/drawing/2014/main" id="{5BF9412D-7AC2-E448-9E5D-CCADB8129A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8655" y="2836979"/>
                <a:ext cx="191867" cy="191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AC5D2B7-9673-9A48-9BC4-B65E506BC53C}"/>
                </a:ext>
              </a:extLst>
            </p:cNvPr>
            <p:cNvCxnSpPr>
              <a:cxnSpLocks/>
              <a:stCxn id="64" idx="3"/>
              <a:endCxn id="22" idx="1"/>
            </p:cNvCxnSpPr>
            <p:nvPr/>
          </p:nvCxnSpPr>
          <p:spPr>
            <a:xfrm flipV="1">
              <a:off x="7641891" y="3412908"/>
              <a:ext cx="911097" cy="188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DA766B5-3F09-0B4B-9C41-FDF4C931FCB6}"/>
                </a:ext>
              </a:extLst>
            </p:cNvPr>
            <p:cNvSpPr/>
            <p:nvPr/>
          </p:nvSpPr>
          <p:spPr bwMode="gray">
            <a:xfrm>
              <a:off x="10352113" y="4011716"/>
              <a:ext cx="1617725" cy="1097313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BOSH Deployment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3AF64A-6E49-F341-883F-3D9AED94B9BD}"/>
                </a:ext>
              </a:extLst>
            </p:cNvPr>
            <p:cNvCxnSpPr>
              <a:cxnSpLocks/>
              <a:stCxn id="24" idx="3"/>
              <a:endCxn id="38" idx="1"/>
            </p:cNvCxnSpPr>
            <p:nvPr/>
          </p:nvCxnSpPr>
          <p:spPr>
            <a:xfrm>
              <a:off x="9668387" y="4551518"/>
              <a:ext cx="683726" cy="885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3FC2D3FD-57FF-7E4C-89B3-A803AE360FD2}"/>
                </a:ext>
              </a:extLst>
            </p:cNvPr>
            <p:cNvSpPr/>
            <p:nvPr/>
          </p:nvSpPr>
          <p:spPr bwMode="gray">
            <a:xfrm>
              <a:off x="5780518" y="1467656"/>
              <a:ext cx="1358643" cy="745958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0E045F-8358-B64A-9F27-05582A512306}"/>
                </a:ext>
              </a:extLst>
            </p:cNvPr>
            <p:cNvCxnSpPr/>
            <p:nvPr/>
          </p:nvCxnSpPr>
          <p:spPr>
            <a:xfrm>
              <a:off x="5292399" y="1825486"/>
              <a:ext cx="409585" cy="0"/>
            </a:xfrm>
            <a:prstGeom prst="line">
              <a:avLst/>
            </a:prstGeom>
            <a:ln w="66675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4020AAB-131B-E04F-81EA-E9085888D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2756" y="449464"/>
              <a:ext cx="513911" cy="513911"/>
            </a:xfrm>
            <a:prstGeom prst="rect">
              <a:avLst/>
            </a:prstGeom>
          </p:spPr>
        </p:pic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0FEA0AFE-1F6A-A142-96EA-2F7FFA7F8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996" y="4551518"/>
              <a:ext cx="1666845" cy="60808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9A4D82-57B9-AF42-ACE5-D41B7CB5B6C3}"/>
                </a:ext>
              </a:extLst>
            </p:cNvPr>
            <p:cNvGrpSpPr/>
            <p:nvPr/>
          </p:nvGrpSpPr>
          <p:grpSpPr>
            <a:xfrm>
              <a:off x="10820265" y="4652279"/>
              <a:ext cx="237066" cy="345440"/>
              <a:chOff x="9386171" y="2069740"/>
              <a:chExt cx="237066" cy="34544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4162926-D326-1C4F-B70C-14ADF9674FBC}"/>
                  </a:ext>
                </a:extLst>
              </p:cNvPr>
              <p:cNvSpPr/>
              <p:nvPr/>
            </p:nvSpPr>
            <p:spPr bwMode="gray">
              <a:xfrm>
                <a:off x="9386171" y="2069740"/>
                <a:ext cx="237066" cy="34544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76" name="Picture 8" descr=" Bild in Originalgröße anzeigen  ">
                <a:extLst>
                  <a:ext uri="{FF2B5EF4-FFF2-40B4-BE49-F238E27FC236}">
                    <a16:creationId xmlns:a16="http://schemas.microsoft.com/office/drawing/2014/main" id="{5FBAA60F-A358-654B-BFF7-4375DA9B9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27615" y="2083360"/>
                <a:ext cx="156020" cy="320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228C75A-5FD6-1B4B-8E5A-A3DC541FC97F}"/>
                </a:ext>
              </a:extLst>
            </p:cNvPr>
            <p:cNvGrpSpPr/>
            <p:nvPr/>
          </p:nvGrpSpPr>
          <p:grpSpPr>
            <a:xfrm>
              <a:off x="11110026" y="4652279"/>
              <a:ext cx="237066" cy="345440"/>
              <a:chOff x="9818691" y="2069740"/>
              <a:chExt cx="237066" cy="34544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4132D78-0E4A-3A4C-AA4D-97F7B0FDF8C1}"/>
                  </a:ext>
                </a:extLst>
              </p:cNvPr>
              <p:cNvSpPr/>
              <p:nvPr/>
            </p:nvSpPr>
            <p:spPr bwMode="gray">
              <a:xfrm>
                <a:off x="9818691" y="2069740"/>
                <a:ext cx="237066" cy="34544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74" name="Picture 6" descr=" Bild in Originalgröße anzeigen  ">
                <a:extLst>
                  <a:ext uri="{FF2B5EF4-FFF2-40B4-BE49-F238E27FC236}">
                    <a16:creationId xmlns:a16="http://schemas.microsoft.com/office/drawing/2014/main" id="{44A3EBB1-E792-3A49-A375-95EF3192B2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7651" y="2160568"/>
                <a:ext cx="212693" cy="2209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659E08F-1FF5-CD42-B2B7-DAB7EBD3A069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4363996" y="4612326"/>
              <a:ext cx="1666845" cy="84509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5BBA318-80FC-2246-9CC6-9AA0F8299447}"/>
                </a:ext>
              </a:extLst>
            </p:cNvPr>
            <p:cNvSpPr/>
            <p:nvPr/>
          </p:nvSpPr>
          <p:spPr bwMode="gray">
            <a:xfrm>
              <a:off x="6030841" y="5099567"/>
              <a:ext cx="1663159" cy="715716"/>
            </a:xfrm>
            <a:prstGeom prst="roundRect">
              <a:avLst/>
            </a:prstGeom>
            <a:solidFill>
              <a:schemeClr val="lt1"/>
            </a:solidFill>
            <a:ln w="31750">
              <a:prstDash val="sysDot"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K8S </a:t>
              </a:r>
              <a:r>
                <a:rPr lang="de-DE" sz="1600" kern="0" dirty="0">
                  <a:ea typeface="Arial Unicode MS" pitchFamily="34" charset="-128"/>
                  <a:cs typeface="Arial Unicode MS" pitchFamily="34" charset="-128"/>
                </a:rPr>
                <a:t>Operator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5EE50B6-45D4-DC4D-AEE4-2626A7724471}"/>
                </a:ext>
              </a:extLst>
            </p:cNvPr>
            <p:cNvSpPr/>
            <p:nvPr/>
          </p:nvSpPr>
          <p:spPr bwMode="gray">
            <a:xfrm>
              <a:off x="1862910" y="1453142"/>
              <a:ext cx="1612486" cy="760472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63AD786-95F4-144A-91A4-A32A71181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964" y="1582071"/>
              <a:ext cx="486830" cy="486830"/>
            </a:xfrm>
            <a:prstGeom prst="rect">
              <a:avLst/>
            </a:prstGeom>
          </p:spPr>
        </p:pic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5A2AB72-B78F-0846-9ACE-189AFDED60C6}"/>
                </a:ext>
              </a:extLst>
            </p:cNvPr>
            <p:cNvSpPr/>
            <p:nvPr/>
          </p:nvSpPr>
          <p:spPr bwMode="gray">
            <a:xfrm>
              <a:off x="2447328" y="1522018"/>
              <a:ext cx="1000288" cy="684074"/>
            </a:xfrm>
            <a:prstGeom prst="roundRect">
              <a:avLst/>
            </a:prstGeom>
            <a:solidFill>
              <a:schemeClr val="lt1"/>
            </a:solidFill>
            <a:ln w="31750"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Cloud </a:t>
              </a:r>
            </a:p>
            <a:p>
              <a:pPr marR="0" algn="ct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Foundry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2BBF147-7114-6741-B8C2-B06BABF3F302}"/>
                </a:ext>
              </a:extLst>
            </p:cNvPr>
            <p:cNvSpPr/>
            <p:nvPr/>
          </p:nvSpPr>
          <p:spPr bwMode="gray">
            <a:xfrm>
              <a:off x="3609812" y="1457102"/>
              <a:ext cx="1612486" cy="755408"/>
            </a:xfrm>
            <a:prstGeom prst="roundRect">
              <a:avLst/>
            </a:prstGeom>
            <a:ln w="317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t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4A8336C6-3CCC-0B4E-ABA9-57CCF4C27463}"/>
                </a:ext>
              </a:extLst>
            </p:cNvPr>
            <p:cNvSpPr/>
            <p:nvPr/>
          </p:nvSpPr>
          <p:spPr bwMode="gray">
            <a:xfrm>
              <a:off x="4181754" y="1493609"/>
              <a:ext cx="1012764" cy="624295"/>
            </a:xfrm>
            <a:prstGeom prst="roundRect">
              <a:avLst/>
            </a:prstGeom>
            <a:solidFill>
              <a:schemeClr val="lt1"/>
            </a:solidFill>
            <a:ln w="31750"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K8S</a:t>
              </a: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A319A4E-6FCD-F34F-95DB-900A3D1E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59139" y="1522019"/>
              <a:ext cx="567473" cy="56747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A9F308D-6202-E64B-9C3D-31726593E010}"/>
                </a:ext>
              </a:extLst>
            </p:cNvPr>
            <p:cNvGrpSpPr/>
            <p:nvPr/>
          </p:nvGrpSpPr>
          <p:grpSpPr>
            <a:xfrm>
              <a:off x="2732523" y="4365403"/>
              <a:ext cx="1612486" cy="755408"/>
              <a:chOff x="380382" y="3075444"/>
              <a:chExt cx="1612486" cy="755408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4C48B130-E1FA-7147-9038-EED6A72DD373}"/>
                  </a:ext>
                </a:extLst>
              </p:cNvPr>
              <p:cNvSpPr/>
              <p:nvPr/>
            </p:nvSpPr>
            <p:spPr bwMode="gray">
              <a:xfrm>
                <a:off x="380382" y="3075444"/>
                <a:ext cx="1612486" cy="755408"/>
              </a:xfrm>
              <a:prstGeom prst="roundRect">
                <a:avLst/>
              </a:prstGeom>
              <a:ln w="3175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C4F98F0D-E345-BA4D-9FEA-DA1C83AEC252}"/>
                  </a:ext>
                </a:extLst>
              </p:cNvPr>
              <p:cNvSpPr/>
              <p:nvPr/>
            </p:nvSpPr>
            <p:spPr bwMode="gray">
              <a:xfrm>
                <a:off x="952324" y="3111951"/>
                <a:ext cx="1012764" cy="624295"/>
              </a:xfrm>
              <a:prstGeom prst="roundRect">
                <a:avLst/>
              </a:prstGeom>
              <a:solidFill>
                <a:schemeClr val="lt1"/>
              </a:solidFill>
              <a:ln w="31750"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ctr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API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Server</a:t>
                </a: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6F3DB41-E2F2-D842-92A0-2AA01344F7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9709" y="3140361"/>
                <a:ext cx="567473" cy="567473"/>
              </a:xfrm>
              <a:prstGeom prst="rect">
                <a:avLst/>
              </a:prstGeom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5F4C20-5751-484F-BA81-ED1ED930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0491" y="4402746"/>
              <a:ext cx="908294" cy="32932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4A1C78-F237-624E-BE5C-2D3E49A7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01182" y="3051759"/>
              <a:ext cx="1009682" cy="75726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AF0BE18-53AD-3541-ABAF-8BD598FDD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64594" y="5822053"/>
              <a:ext cx="924485" cy="328192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A8116F5-55C4-8648-AA6B-15070E518559}"/>
                </a:ext>
              </a:extLst>
            </p:cNvPr>
            <p:cNvGrpSpPr/>
            <p:nvPr/>
          </p:nvGrpSpPr>
          <p:grpSpPr>
            <a:xfrm>
              <a:off x="2510968" y="2902236"/>
              <a:ext cx="2064867" cy="1030126"/>
              <a:chOff x="2496454" y="2887722"/>
              <a:chExt cx="2064867" cy="1030126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7770D8DE-B179-CB43-B98F-B4706E8785B1}"/>
                  </a:ext>
                </a:extLst>
              </p:cNvPr>
              <p:cNvSpPr/>
              <p:nvPr/>
            </p:nvSpPr>
            <p:spPr bwMode="gray">
              <a:xfrm>
                <a:off x="2496454" y="2887722"/>
                <a:ext cx="2064867" cy="1030126"/>
              </a:xfrm>
              <a:prstGeom prst="roundRect">
                <a:avLst/>
              </a:prstGeom>
              <a:ln w="3175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EADF600D-DECA-E843-B033-68F47A132D39}"/>
                  </a:ext>
                </a:extLst>
              </p:cNvPr>
              <p:cNvSpPr/>
              <p:nvPr/>
            </p:nvSpPr>
            <p:spPr bwMode="gray">
              <a:xfrm>
                <a:off x="3299296" y="2928959"/>
                <a:ext cx="1192936" cy="866149"/>
              </a:xfrm>
              <a:prstGeom prst="roundRect">
                <a:avLst/>
              </a:prstGeom>
              <a:solidFill>
                <a:schemeClr val="lt1"/>
              </a:solidFill>
              <a:ln w="31750"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Service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lang="de-DE" sz="1600" kern="0" dirty="0">
                    <a:ea typeface="Arial Unicode MS" pitchFamily="34" charset="-128"/>
                    <a:cs typeface="Arial Unicode MS" pitchFamily="34" charset="-128"/>
                  </a:rPr>
                  <a:t>Fabrik</a:t>
                </a:r>
              </a:p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Broker++</a:t>
                </a: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5224D3C-A9A8-8640-B237-7632D9C7E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5961" y="3013656"/>
                <a:ext cx="614054" cy="837346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9A4B799-4AA6-6247-8981-B90BD2BFFE17}"/>
                </a:ext>
              </a:extLst>
            </p:cNvPr>
            <p:cNvGrpSpPr/>
            <p:nvPr/>
          </p:nvGrpSpPr>
          <p:grpSpPr>
            <a:xfrm>
              <a:off x="6029405" y="3037084"/>
              <a:ext cx="1612486" cy="755408"/>
              <a:chOff x="149893" y="2965537"/>
              <a:chExt cx="1612486" cy="755408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C3CF06AB-753C-D640-B24B-FB3AF400703C}"/>
                  </a:ext>
                </a:extLst>
              </p:cNvPr>
              <p:cNvSpPr/>
              <p:nvPr/>
            </p:nvSpPr>
            <p:spPr bwMode="gray">
              <a:xfrm>
                <a:off x="149893" y="2965537"/>
                <a:ext cx="1612486" cy="755408"/>
              </a:xfrm>
              <a:prstGeom prst="roundRect">
                <a:avLst/>
              </a:prstGeom>
              <a:ln w="3175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853BA322-5015-C741-8C43-EF1E2E73DAF1}"/>
                  </a:ext>
                </a:extLst>
              </p:cNvPr>
              <p:cNvSpPr/>
              <p:nvPr/>
            </p:nvSpPr>
            <p:spPr bwMode="gray">
              <a:xfrm>
                <a:off x="677591" y="3002044"/>
                <a:ext cx="1057008" cy="624295"/>
              </a:xfrm>
              <a:prstGeom prst="roundRect">
                <a:avLst/>
              </a:prstGeom>
              <a:solidFill>
                <a:schemeClr val="lt1"/>
              </a:solidFill>
              <a:ln w="31750"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Docker</a:t>
                </a:r>
                <a:b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Operator</a:t>
                </a: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D8D4213-FE74-6541-8B3D-1E1D06DF0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063" y="2994409"/>
                <a:ext cx="488604" cy="666278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6BA67A2-7D8F-1E4B-A0C5-9F5F1C3DECAD}"/>
                </a:ext>
              </a:extLst>
            </p:cNvPr>
            <p:cNvGrpSpPr/>
            <p:nvPr/>
          </p:nvGrpSpPr>
          <p:grpSpPr>
            <a:xfrm>
              <a:off x="6065735" y="4178177"/>
              <a:ext cx="1612486" cy="755408"/>
              <a:chOff x="149893" y="2965537"/>
              <a:chExt cx="1612486" cy="755408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DB9ADC53-015C-8B48-AF83-61A0BAFF317C}"/>
                  </a:ext>
                </a:extLst>
              </p:cNvPr>
              <p:cNvSpPr/>
              <p:nvPr/>
            </p:nvSpPr>
            <p:spPr bwMode="gray">
              <a:xfrm>
                <a:off x="149893" y="2965537"/>
                <a:ext cx="1612486" cy="755408"/>
              </a:xfrm>
              <a:prstGeom prst="roundRect">
                <a:avLst/>
              </a:prstGeom>
              <a:ln w="31750"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D8AB86B-DEB6-224C-99B5-85684E4F6120}"/>
                  </a:ext>
                </a:extLst>
              </p:cNvPr>
              <p:cNvSpPr/>
              <p:nvPr/>
            </p:nvSpPr>
            <p:spPr bwMode="gray">
              <a:xfrm>
                <a:off x="677591" y="3002044"/>
                <a:ext cx="1057008" cy="624295"/>
              </a:xfrm>
              <a:prstGeom prst="roundRect">
                <a:avLst/>
              </a:prstGeom>
              <a:solidFill>
                <a:schemeClr val="lt1"/>
              </a:solidFill>
              <a:ln w="31750"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0000" tIns="72000" rIns="90000" bIns="72000" rtlCol="0" anchor="t"/>
              <a:lstStyle/>
              <a:p>
                <a:pPr marR="0" algn="ctr" defTabSz="914400" eaLnBrk="1" fontAlgn="base" latinLnBrk="0" hangingPunct="1">
                  <a:lnSpc>
                    <a:spcPct val="100000"/>
                  </a:lnSpc>
                  <a:spcAft>
                    <a:spcPct val="0"/>
                  </a:spcAft>
                  <a:buClr>
                    <a:srgbClr val="F0AB00"/>
                  </a:buClr>
                  <a:buSzPct val="80000"/>
                  <a:tabLst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BOSH</a:t>
                </a:r>
                <a:b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</a:b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Arial Unicode MS" pitchFamily="34" charset="-128"/>
                    <a:cs typeface="Arial Unicode MS" pitchFamily="34" charset="-128"/>
                  </a:rPr>
                  <a:t>Operator</a:t>
                </a: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4A40682-0022-3646-A586-E632F628D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063" y="2994409"/>
                <a:ext cx="488604" cy="6662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76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5A1F-8964-9E4E-98BB-7CE14FEA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F6DE3-DDF4-DC4E-8396-B9FD4BFDA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843" y="627997"/>
            <a:ext cx="7315200" cy="5592862"/>
          </a:xfrm>
        </p:spPr>
        <p:txBody>
          <a:bodyPr>
            <a:noAutofit/>
          </a:bodyPr>
          <a:lstStyle/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Find out more about Service Fabrik @</a:t>
            </a:r>
            <a:r>
              <a:rPr lang="en-US" b="1" dirty="0">
                <a:hlinkClick r:id="rId2"/>
              </a:rPr>
              <a:t>cloudfoundry-incubator/service-fabrik-broker</a:t>
            </a:r>
            <a:endParaRPr lang="en-US" b="1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Deploy Service Fabrik on Bosh-Lite @</a:t>
            </a:r>
            <a:r>
              <a:rPr lang="en-US" b="1" dirty="0">
                <a:hlinkClick r:id="rId3"/>
              </a:rPr>
              <a:t>README</a:t>
            </a:r>
            <a:endParaRPr lang="en-US" b="1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Try out existing BOSH and Docker provisioners @</a:t>
            </a:r>
            <a:r>
              <a:rPr lang="en-US" b="1" dirty="0">
                <a:hlinkClick r:id="rId4"/>
              </a:rPr>
              <a:t>launch-the-managers</a:t>
            </a:r>
            <a:endParaRPr lang="en-US" b="1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Bring your own provisioner @</a:t>
            </a:r>
            <a:r>
              <a:rPr lang="en-US" b="1" dirty="0">
                <a:hlinkClick r:id="rId5"/>
              </a:rPr>
              <a:t>SF2.0</a:t>
            </a:r>
            <a:endParaRPr lang="en-US" b="1" dirty="0"/>
          </a:p>
          <a:p>
            <a:pPr marL="319088" indent="-309563"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Reach out to us @</a:t>
            </a:r>
            <a:r>
              <a:rPr lang="en-US" b="1" dirty="0">
                <a:hlinkClick r:id="rId6"/>
              </a:rPr>
              <a:t>slack channel #service-fabrik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{BCC6C1EF-FF1A-7F48-B84D-28ECC21ECC87}tf10001124</Template>
  <TotalTime>112</TotalTime>
  <Words>140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 Unicode MS</vt:lpstr>
      <vt:lpstr>Corbel</vt:lpstr>
      <vt:lpstr>Wingdings</vt:lpstr>
      <vt:lpstr>Wingdings 2</vt:lpstr>
      <vt:lpstr>Frame</vt:lpstr>
      <vt:lpstr>Service Fabrik</vt:lpstr>
      <vt:lpstr>What is Service Fabrik?</vt:lpstr>
      <vt:lpstr>Service Fabrik Architecture</vt:lpstr>
      <vt:lpstr>PowerPoint Presentation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Gadre, Ketaki</dc:creator>
  <cp:lastModifiedBy>Gadre, Ketaki</cp:lastModifiedBy>
  <cp:revision>45</cp:revision>
  <cp:lastPrinted>2018-10-01T11:01:32Z</cp:lastPrinted>
  <dcterms:created xsi:type="dcterms:W3CDTF">2018-09-26T09:54:12Z</dcterms:created>
  <dcterms:modified xsi:type="dcterms:W3CDTF">2018-10-01T11:02:02Z</dcterms:modified>
</cp:coreProperties>
</file>